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7CC6-5988-4F46-B154-2914B39EDB9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A803-179B-462D-A84D-2D1DC6E4A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5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7CC6-5988-4F46-B154-2914B39EDB9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A803-179B-462D-A84D-2D1DC6E4A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7CC6-5988-4F46-B154-2914B39EDB9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A803-179B-462D-A84D-2D1DC6E4A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5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7CC6-5988-4F46-B154-2914B39EDB9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A803-179B-462D-A84D-2D1DC6E4A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7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7CC6-5988-4F46-B154-2914B39EDB9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A803-179B-462D-A84D-2D1DC6E4A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7CC6-5988-4F46-B154-2914B39EDB9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A803-179B-462D-A84D-2D1DC6E4A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1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7CC6-5988-4F46-B154-2914B39EDB9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A803-179B-462D-A84D-2D1DC6E4A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9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7CC6-5988-4F46-B154-2914B39EDB9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A803-179B-462D-A84D-2D1DC6E4A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4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7CC6-5988-4F46-B154-2914B39EDB9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A803-179B-462D-A84D-2D1DC6E4A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7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7CC6-5988-4F46-B154-2914B39EDB9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A803-179B-462D-A84D-2D1DC6E4A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0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67CC6-5988-4F46-B154-2914B39EDB9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9A803-179B-462D-A84D-2D1DC6E4A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7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67CC6-5988-4F46-B154-2914B39EDB99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9A803-179B-462D-A84D-2D1DC6E4A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8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ln1kZifaWc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la-valse-de-lamour-albert-behar-main-version-01-42-1194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7800" y="304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43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355" y="-164792"/>
            <a:ext cx="9363722" cy="7022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1998099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Teacher: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28956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Class Days and Times: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19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0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19400" y="5712780"/>
            <a:ext cx="364058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hlinkClick r:id="rId3"/>
              </a:rPr>
              <a:t>Click Here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5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uroboros-bpmoore-main-version-03-47-1095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0600" y="29718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5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9</Words>
  <Application>Microsoft Office PowerPoint</Application>
  <PresentationFormat>On-screen Show (4:3)</PresentationFormat>
  <Paragraphs>3</Paragraphs>
  <Slides>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Windows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 Thompson</dc:creator>
  <cp:lastModifiedBy>Denise Thompson</cp:lastModifiedBy>
  <cp:revision>19</cp:revision>
  <dcterms:created xsi:type="dcterms:W3CDTF">2024-04-11T13:46:16Z</dcterms:created>
  <dcterms:modified xsi:type="dcterms:W3CDTF">2024-04-12T14:55:44Z</dcterms:modified>
</cp:coreProperties>
</file>